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3" autoAdjust="0"/>
    <p:restoredTop sz="97917" autoAdjust="0"/>
  </p:normalViewPr>
  <p:slideViewPr>
    <p:cSldViewPr>
      <p:cViewPr varScale="1">
        <p:scale>
          <a:sx n="45" d="100"/>
          <a:sy n="45" d="100"/>
        </p:scale>
        <p:origin x="-114"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8C1AD5A-E9AA-4317-88C0-E532A646C6BE}" type="datetimeFigureOut">
              <a:rPr lang="pt-BR" smtClean="0"/>
              <a:pPr/>
              <a:t>24/03/2010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3D6FDCE-A7B7-4CE9-9F02-18CDDD45DC9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1AD5A-E9AA-4317-88C0-E532A646C6BE}" type="datetimeFigureOut">
              <a:rPr lang="pt-BR" smtClean="0"/>
              <a:pPr/>
              <a:t>24/03/2010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FDCE-A7B7-4CE9-9F02-18CDDD45DC9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C:\Users\solange\Documents\Viver%20a%20Vida-%20Internacional\13.%20Mariah%20Carey%20-%20I%20Want%20To%20Know%20What%20Love%20Is.mp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00128" y="500042"/>
            <a:ext cx="7772400" cy="1470025"/>
          </a:xfrm>
        </p:spPr>
        <p:txBody>
          <a:bodyPr>
            <a:normAutofit fontScale="90000"/>
          </a:bodyPr>
          <a:lstStyle/>
          <a:p>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smtClean="0"/>
              <a:t>Já perdoei erros quase imperdoáveis, tentei substituir pessoas inesquecíveis.</a:t>
            </a:r>
            <a:br>
              <a:rPr lang="pt-BR" dirty="0" smtClean="0"/>
            </a:br>
            <a:r>
              <a:rPr lang="pt-BR" dirty="0" smtClean="0"/>
              <a:t>Já fiz coisas por impulso,  já me decepcionei, nunca pensei me decepcionar, mas, também, decepcionei alguém.</a:t>
            </a:r>
            <a:br>
              <a:rPr lang="pt-BR" dirty="0" smtClean="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smtClean="0"/>
              <a:t>Já dei risadas quando não podia, fiz amigos eternos, amei e fui amado, fui rejeitado, fui amado e não amei.</a:t>
            </a:r>
            <a:br>
              <a:rPr lang="pt-BR" dirty="0" smtClean="0"/>
            </a:br>
            <a:r>
              <a:rPr lang="pt-BR" dirty="0" smtClean="0"/>
              <a:t>Já gritei de tanta felicidade,”quebrei a cara muitas vezes”</a:t>
            </a:r>
            <a:endParaRPr lang="pt-BR" dirty="0"/>
          </a:p>
        </p:txBody>
      </p:sp>
      <p:pic>
        <p:nvPicPr>
          <p:cNvPr id="4" name="13. Mariah Carey - I Want To Know What Love Is.mp3">
            <a:hlinkClick r:id="" action="ppaction://media"/>
          </p:cNvPr>
          <p:cNvPicPr>
            <a:picLocks noRot="1" noChangeAspect="1"/>
          </p:cNvPicPr>
          <p:nvPr>
            <a:audioFile r:link="rId1"/>
          </p:nvPr>
        </p:nvPicPr>
        <p:blipFill>
          <a:blip r:embed="rId3"/>
          <a:stretch>
            <a:fillRect/>
          </a:stretch>
        </p:blipFill>
        <p:spPr>
          <a:xfrm>
            <a:off x="8839200" y="65532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4">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smtClean="0"/>
              <a:t>Já dei risada quando não podia, fiz </a:t>
            </a:r>
            <a:br>
              <a:rPr lang="pt-BR" dirty="0" smtClean="0"/>
            </a:br>
            <a:r>
              <a:rPr lang="pt-BR" dirty="0" smtClean="0"/>
              <a:t>amigos eternos.</a:t>
            </a:r>
            <a:br>
              <a:rPr lang="pt-BR" dirty="0" smtClean="0"/>
            </a:br>
            <a:r>
              <a:rPr lang="pt-BR" dirty="0" smtClean="0"/>
              <a:t>Amei e fui amado, fui rejeitado,</a:t>
            </a:r>
            <a:br>
              <a:rPr lang="pt-BR" dirty="0" smtClean="0"/>
            </a:br>
            <a:r>
              <a:rPr lang="pt-BR" dirty="0" smtClean="0"/>
              <a:t>fui amado e não amei.</a:t>
            </a:r>
            <a:br>
              <a:rPr lang="pt-BR" dirty="0" smtClean="0"/>
            </a:br>
            <a:r>
              <a:rPr lang="pt-BR" dirty="0" smtClean="0"/>
              <a:t>Já gritei e pulei de tanta felicidade!</a:t>
            </a:r>
            <a:br>
              <a:rPr lang="pt-BR" dirty="0" smtClean="0"/>
            </a:br>
            <a:r>
              <a:rPr lang="pt-BR" dirty="0" smtClean="0"/>
              <a:t>... e quebrei a cara muitas vezes.</a:t>
            </a:r>
            <a:br>
              <a:rPr lang="pt-BR" dirty="0" smtClean="0"/>
            </a:br>
            <a:r>
              <a:rPr lang="pt-BR" dirty="0" smtClean="0"/>
              <a:t>Já chorei ouvindo música... Me apaixonei por um sorriso.</a:t>
            </a:r>
            <a:br>
              <a:rPr lang="pt-BR" dirty="0" smtClean="0"/>
            </a:b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a:buNone/>
            </a:pPr>
            <a:r>
              <a:rPr lang="pt-BR" dirty="0" smtClean="0"/>
              <a:t>                Tive medo de perder alguém especial e acabei perdendo.</a:t>
            </a:r>
          </a:p>
          <a:p>
            <a:pPr>
              <a:buNone/>
            </a:pPr>
            <a:r>
              <a:rPr lang="pt-BR" dirty="0" smtClean="0"/>
              <a:t>                Não passo pela vida .... E você também não deveria passar!</a:t>
            </a:r>
          </a:p>
          <a:p>
            <a:pPr algn="ctr">
              <a:buNone/>
            </a:pPr>
            <a:r>
              <a:rPr lang="pt-BR" dirty="0" smtClean="0"/>
              <a:t>	Viva! Bom mesmo é ir à luta com determinação. Abraçar a vida como se fosse o último dia!</a:t>
            </a:r>
          </a:p>
          <a:p>
            <a:pPr algn="ctr">
              <a:buNone/>
            </a:pPr>
            <a:r>
              <a:rPr lang="pt-BR" dirty="0" smtClean="0"/>
              <a:t>  </a:t>
            </a:r>
            <a:endParaRPr lang="pt-BR" dirty="0"/>
          </a:p>
          <a:p>
            <a:endParaRPr lang="pt-B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24</Words>
  <Application>Microsoft Office PowerPoint</Application>
  <PresentationFormat>Apresentação na tela (4:3)</PresentationFormat>
  <Paragraphs>6</Paragraphs>
  <Slides>4</Slides>
  <Notes>0</Notes>
  <HiddenSlides>0</HiddenSlides>
  <MMClips>1</MMClips>
  <ScaleCrop>false</ScaleCrop>
  <HeadingPairs>
    <vt:vector size="4" baseType="variant">
      <vt:variant>
        <vt:lpstr>Tema</vt:lpstr>
      </vt:variant>
      <vt:variant>
        <vt:i4>1</vt:i4>
      </vt:variant>
      <vt:variant>
        <vt:lpstr>Títulos de slides</vt:lpstr>
      </vt:variant>
      <vt:variant>
        <vt:i4>4</vt:i4>
      </vt:variant>
    </vt:vector>
  </HeadingPairs>
  <TitlesOfParts>
    <vt:vector size="5" baseType="lpstr">
      <vt:lpstr>Tema do Office</vt:lpstr>
      <vt:lpstr>                   Já perdoei erros quase imperdoáveis, tentei substituir pessoas inesquecíveis. Já fiz coisas por impulso,  já me decepcionei, nunca pensei me decepcionar, mas, também, decepcionei alguém.          Já dei risadas quando não podia, fiz amigos eternos, amei e fui amado, fui rejeitado, fui amado e não amei. Já gritei de tanta felicidade,”quebrei a cara muitas vezes”</vt:lpstr>
      <vt:lpstr>Slide 2</vt:lpstr>
      <vt:lpstr>        Já dei risada quando não podia, fiz  amigos eternos. Amei e fui amado, fui rejeitado, fui amado e não amei. Já gritei e pulei de tanta felicidade! ... e quebrei a cara muitas vezes. Já chorei ouvindo música... Me apaixonei por um sorriso. </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Já perdoei erros quase imperdoáveis, tentei substituir pessoas inesquecíveis. Já fiz coisas por impulso,  já me decepcionei, nunca pensei me decepcionar, mas, também, decepcionei alguém. Já dei risadas quando não podia, fiz amigos eternos, amei e fui amado, fui rejeitado, fui amado e não amei. Já gritei de tanta felicidade,”quebrei a cara muitas vezees”</dc:title>
  <dc:creator>solange</dc:creator>
  <cp:lastModifiedBy>solange</cp:lastModifiedBy>
  <cp:revision>5</cp:revision>
  <dcterms:created xsi:type="dcterms:W3CDTF">2010-03-24T10:37:17Z</dcterms:created>
  <dcterms:modified xsi:type="dcterms:W3CDTF">2010-03-24T16:55:00Z</dcterms:modified>
</cp:coreProperties>
</file>